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3" r:id="rId2"/>
    <p:sldId id="365" r:id="rId3"/>
    <p:sldId id="366" r:id="rId4"/>
    <p:sldId id="367" r:id="rId5"/>
    <p:sldId id="370" r:id="rId6"/>
    <p:sldId id="371" r:id="rId7"/>
    <p:sldId id="372" r:id="rId8"/>
    <p:sldId id="373" r:id="rId9"/>
    <p:sldId id="368" r:id="rId10"/>
    <p:sldId id="36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66" y="-5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2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5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8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0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7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8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0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1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4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3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6781-5AA2-4135-88A4-16E41D562E25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EAAC-1935-4BB2-91F7-097D25F7A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5;&#1044;&#1044;\&#1087;&#1088;&#1080;&#1074;&#1077;&#1090;&#1089;&#1090;&#1074;&#1080;&#1077;.m4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8.jpeg"/><Relationship Id="rId1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12" Type="http://schemas.openxmlformats.org/officeDocument/2006/relationships/slide" Target="slide15.xml"/><Relationship Id="rId1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audio" Target="file:///E:\&#1055;&#1044;&#1044;\&#1082;&#1072;&#1082;&#1080;&#1077;%20&#1101;&#1083;&#1077;&#1084;&#1077;&#1085;&#1090;&#1099;.m4a" TargetMode="External"/><Relationship Id="rId6" Type="http://schemas.openxmlformats.org/officeDocument/2006/relationships/slide" Target="slide13.xm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3.jpeg"/><Relationship Id="rId10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16.jpeg"/><Relationship Id="rId1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12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44;&#1044;\&#1076;&#1083;&#1103;%20&#1082;&#1072;&#1082;&#1080;&#1093;%20&#1090;&#1088;&#1072;&#1085;.m4a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5.png"/><Relationship Id="rId5" Type="http://schemas.openxmlformats.org/officeDocument/2006/relationships/image" Target="../media/image15.jpeg"/><Relationship Id="rId10" Type="http://schemas.openxmlformats.org/officeDocument/2006/relationships/image" Target="../media/image3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slide" Target="slide11.xml"/><Relationship Id="rId5" Type="http://schemas.openxmlformats.org/officeDocument/2006/relationships/image" Target="../media/image16.jpeg"/><Relationship Id="rId10" Type="http://schemas.openxmlformats.org/officeDocument/2006/relationships/image" Target="../media/image5.png"/><Relationship Id="rId4" Type="http://schemas.openxmlformats.org/officeDocument/2006/relationships/image" Target="../media/image15.jpeg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slide" Target="slide11.xml"/><Relationship Id="rId5" Type="http://schemas.openxmlformats.org/officeDocument/2006/relationships/image" Target="../media/image16.jpeg"/><Relationship Id="rId10" Type="http://schemas.openxmlformats.org/officeDocument/2006/relationships/image" Target="../media/image5.png"/><Relationship Id="rId4" Type="http://schemas.openxmlformats.org/officeDocument/2006/relationships/image" Target="../media/image15.jpeg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slide" Target="slide11.xml"/><Relationship Id="rId5" Type="http://schemas.openxmlformats.org/officeDocument/2006/relationships/image" Target="../media/image16.jpeg"/><Relationship Id="rId10" Type="http://schemas.openxmlformats.org/officeDocument/2006/relationships/image" Target="../media/image5.png"/><Relationship Id="rId4" Type="http://schemas.openxmlformats.org/officeDocument/2006/relationships/image" Target="../media/image15.jpeg"/><Relationship Id="rId9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microsoft.com/office/2007/relationships/hdphoto" Target="../media/hdphoto1.wdp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slide" Target="slide11.xml"/><Relationship Id="rId5" Type="http://schemas.openxmlformats.org/officeDocument/2006/relationships/image" Target="../media/image16.jpeg"/><Relationship Id="rId10" Type="http://schemas.openxmlformats.org/officeDocument/2006/relationships/image" Target="../media/image5.png"/><Relationship Id="rId4" Type="http://schemas.openxmlformats.org/officeDocument/2006/relationships/image" Target="../media/image15.jpeg"/><Relationship Id="rId9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8.jpeg"/><Relationship Id="rId1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12" Type="http://schemas.openxmlformats.org/officeDocument/2006/relationships/slide" Target="slide22.xml"/><Relationship Id="rId1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6" Type="http://schemas.openxmlformats.org/officeDocument/2006/relationships/slide" Target="slide2.xml"/><Relationship Id="rId1" Type="http://schemas.openxmlformats.org/officeDocument/2006/relationships/audio" Target="file:///E:\&#1055;&#1044;&#1044;\&#1082;&#1072;&#1082;&#1080;&#1077;%20&#1101;&#1083;&#1077;&#1084;&#1077;&#1085;&#1090;&#1099;%20&#1087;&#1088;&#1077;&#1076;.m4a" TargetMode="External"/><Relationship Id="rId6" Type="http://schemas.openxmlformats.org/officeDocument/2006/relationships/slide" Target="slide20.xm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5.png"/><Relationship Id="rId10" Type="http://schemas.openxmlformats.org/officeDocument/2006/relationships/slide" Target="slide21.xml"/><Relationship Id="rId4" Type="http://schemas.openxmlformats.org/officeDocument/2006/relationships/slide" Target="slide18.xml"/><Relationship Id="rId9" Type="http://schemas.openxmlformats.org/officeDocument/2006/relationships/image" Target="../media/image16.jpeg"/><Relationship Id="rId1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3.jpeg"/><Relationship Id="rId5" Type="http://schemas.openxmlformats.org/officeDocument/2006/relationships/image" Target="../media/image16.jpeg"/><Relationship Id="rId10" Type="http://schemas.openxmlformats.org/officeDocument/2006/relationships/slide" Target="slide17.xml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1.pn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slide" Target="slide17.xml"/><Relationship Id="rId5" Type="http://schemas.openxmlformats.org/officeDocument/2006/relationships/image" Target="../media/image15.jpeg"/><Relationship Id="rId10" Type="http://schemas.openxmlformats.org/officeDocument/2006/relationships/image" Target="../media/image5.png"/><Relationship Id="rId4" Type="http://schemas.openxmlformats.org/officeDocument/2006/relationships/slide" Target="slide20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.jpeg"/><Relationship Id="rId7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44;&#1044;\&#1076;&#1086;&#1088;&#1086;&#1075;&#1072;%20&#1080;%20&#1101;&#1083;&#1077;&#1084;&#1077;&#1085;&#1090;&#1099;.m4a" TargetMode="Externa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21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slide" Target="slide17.xml"/><Relationship Id="rId5" Type="http://schemas.openxmlformats.org/officeDocument/2006/relationships/image" Target="../media/image16.jpeg"/><Relationship Id="rId10" Type="http://schemas.openxmlformats.org/officeDocument/2006/relationships/slide" Target="slide11.xml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3.jpeg"/><Relationship Id="rId5" Type="http://schemas.openxmlformats.org/officeDocument/2006/relationships/image" Target="../media/image16.jpeg"/><Relationship Id="rId10" Type="http://schemas.openxmlformats.org/officeDocument/2006/relationships/slide" Target="slide17.xml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hdphoto" Target="../media/hdphoto1.wdp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3.jpeg"/><Relationship Id="rId5" Type="http://schemas.openxmlformats.org/officeDocument/2006/relationships/image" Target="../media/image16.jpeg"/><Relationship Id="rId10" Type="http://schemas.openxmlformats.org/officeDocument/2006/relationships/slide" Target="slide23.xml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18.jpeg"/><Relationship Id="rId1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12" Type="http://schemas.openxmlformats.org/officeDocument/2006/relationships/slide" Target="slide28.xml"/><Relationship Id="rId1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6" Type="http://schemas.openxmlformats.org/officeDocument/2006/relationships/slide" Target="slide23.xml"/><Relationship Id="rId1" Type="http://schemas.openxmlformats.org/officeDocument/2006/relationships/audio" Target="file:///E:\&#1055;&#1044;&#1044;\&#1082;&#1072;&#1082;&#1080;&#1077;%20&#1101;&#1083;&#1077;&#1084;&#1077;&#1085;&#1090;&#1099;%20&#1087;&#1088;&#1077;&#1076;.m4a" TargetMode="External"/><Relationship Id="rId6" Type="http://schemas.openxmlformats.org/officeDocument/2006/relationships/slide" Target="slide26.xm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5.png"/><Relationship Id="rId10" Type="http://schemas.openxmlformats.org/officeDocument/2006/relationships/slide" Target="slide27.xml"/><Relationship Id="rId4" Type="http://schemas.openxmlformats.org/officeDocument/2006/relationships/slide" Target="slide24.xml"/><Relationship Id="rId9" Type="http://schemas.openxmlformats.org/officeDocument/2006/relationships/image" Target="../media/image16.jpeg"/><Relationship Id="rId1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25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12.png"/><Relationship Id="rId5" Type="http://schemas.openxmlformats.org/officeDocument/2006/relationships/image" Target="../media/image16.jpeg"/><Relationship Id="rId10" Type="http://schemas.openxmlformats.org/officeDocument/2006/relationships/slide" Target="slide23.xml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25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12.png"/><Relationship Id="rId5" Type="http://schemas.openxmlformats.org/officeDocument/2006/relationships/image" Target="../media/image16.jpeg"/><Relationship Id="rId10" Type="http://schemas.openxmlformats.org/officeDocument/2006/relationships/slide" Target="slide23.xml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25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12.png"/><Relationship Id="rId5" Type="http://schemas.openxmlformats.org/officeDocument/2006/relationships/image" Target="../media/image16.jpeg"/><Relationship Id="rId10" Type="http://schemas.openxmlformats.org/officeDocument/2006/relationships/slide" Target="slide23.xml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5.jpeg"/><Relationship Id="rId5" Type="http://schemas.openxmlformats.org/officeDocument/2006/relationships/image" Target="../media/image16.jpeg"/><Relationship Id="rId10" Type="http://schemas.openxmlformats.org/officeDocument/2006/relationships/slide" Target="slide23.xml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5.jpeg"/><Relationship Id="rId5" Type="http://schemas.openxmlformats.org/officeDocument/2006/relationships/image" Target="../media/image16.jpeg"/><Relationship Id="rId10" Type="http://schemas.openxmlformats.org/officeDocument/2006/relationships/slide" Target="slide23.xml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44;&#1044;\&#1089;&#1086;&#1089;&#1090;&#1072;&#1074;&#1100;%20&#1089;&#1083;&#1086;&#1074;&#1086;.m4a" TargetMode="External"/><Relationship Id="rId6" Type="http://schemas.openxmlformats.org/officeDocument/2006/relationships/slide" Target="slide23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12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44;&#1044;\&#1095;&#1090;&#1086;%20&#1103;&#1074;&#1083;&#1103;&#1077;&#1090;&#1089;&#1103;%20&#1076;&#1086;&#1088;&#1086;.m4a" TargetMode="External"/><Relationship Id="rId6" Type="http://schemas.openxmlformats.org/officeDocument/2006/relationships/slide" Target="slide4.xml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slide" Target="slide5.xml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slide" Target="slide3.xml"/><Relationship Id="rId5" Type="http://schemas.openxmlformats.org/officeDocument/2006/relationships/image" Target="../media/image7.jpe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slide" Target="slide3.xml"/><Relationship Id="rId5" Type="http://schemas.openxmlformats.org/officeDocument/2006/relationships/image" Target="../media/image7.jpe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slide" Target="slide3.xml"/><Relationship Id="rId5" Type="http://schemas.openxmlformats.org/officeDocument/2006/relationships/image" Target="../media/image7.jpe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1" t="10904" r="914" b="17315"/>
          <a:stretch/>
        </p:blipFill>
        <p:spPr bwMode="auto">
          <a:xfrm>
            <a:off x="571471" y="285729"/>
            <a:ext cx="2000265" cy="2658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6500826" y="2786058"/>
            <a:ext cx="1716487" cy="285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приветствие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pic>
        <p:nvPicPr>
          <p:cNvPr id="9" name="Рисунок 8" descr="https://www.culture.ru/storage/images/fd32c5f6284a90c175e1a0c93fb244c8/e45a3b463a1100ba13f7d565ccc2b8e6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5" y="2348881"/>
            <a:ext cx="2233735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Дорог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5" y="4293096"/>
            <a:ext cx="2233735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Мост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3081"/>
            <a:ext cx="2304256" cy="1589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4293096"/>
            <a:ext cx="2304256" cy="1376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129887" y="827470"/>
            <a:ext cx="47239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Что является дорогой?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73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5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">
            <a:hlinkClick r:id="rId4" action="ppaction://hlinksldjump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2959809"/>
            <a:ext cx="1306195" cy="67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2181" y="2959809"/>
            <a:ext cx="26035" cy="2865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Разделительная полоса">
            <a:hlinkClick r:id="rId6" action="ppaction://hlinksldjump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6" y="3372559"/>
            <a:ext cx="1384935" cy="74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Обочина">
            <a:hlinkClick r:id="rId8" action="ppaction://hlinksldjump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4006289"/>
            <a:ext cx="1358265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Тротуар">
            <a:hlinkClick r:id="rId10" action="ppaction://hlinksldjump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46" y="4591124"/>
            <a:ext cx="1388745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c.pics.livejournal.com/bodybuilder2007/13860543/80110/80110_original.jpg">
            <a:hlinkClick r:id="rId12" action="ppaction://hlinksldjump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5123889"/>
            <a:ext cx="1316990" cy="87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https://www.alllessons.ru/wp-content/uploads/files/hello_html_13744210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30" y="2958538"/>
            <a:ext cx="1832833" cy="2702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50784" y="771294"/>
            <a:ext cx="54645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Какие элементы дорожного движения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предназначены для мальчика Вити?</a:t>
            </a:r>
            <a:endParaRPr lang="ru-RU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0" name="Скругленный прямоугольник 19">
            <a:hlinkClick r:id="rId17" action="ppaction://hlinksldjump"/>
          </p:cNvPr>
          <p:cNvSpPr/>
          <p:nvPr/>
        </p:nvSpPr>
        <p:spPr>
          <a:xfrm>
            <a:off x="6516216" y="5949280"/>
            <a:ext cx="2127910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начало</a:t>
            </a:r>
            <a:endParaRPr lang="ru-RU" b="1" dirty="0"/>
          </a:p>
        </p:txBody>
      </p:sp>
      <p:pic>
        <p:nvPicPr>
          <p:cNvPr id="19" name="какие элементы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6572264" y="500042"/>
            <a:ext cx="661990" cy="6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9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5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2959809"/>
            <a:ext cx="1306195" cy="67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2181" y="2959809"/>
            <a:ext cx="26035" cy="2865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Разделительная полос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6" y="3372559"/>
            <a:ext cx="1384935" cy="74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Обочин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4006289"/>
            <a:ext cx="1358265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Тротуар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46" y="4591124"/>
            <a:ext cx="1388745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c.pics.livejournal.com/bodybuilder2007/13860543/80110/80110_original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5123889"/>
            <a:ext cx="1316990" cy="87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https://www.alllessons.ru/wp-content/uploads/files/hello_html_1374421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30" y="2958538"/>
            <a:ext cx="1832833" cy="2702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80095" y="771294"/>
            <a:ext cx="50059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Для каких транспортных средств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и участников дорожного движения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предназначены элементы дороги?</a:t>
            </a:r>
            <a:endParaRPr lang="ru-RU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Скругленный прямоугольник 14">
            <a:hlinkClick r:id="rId12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05441" y="2929573"/>
            <a:ext cx="741017" cy="741017"/>
          </a:xfrm>
          <a:prstGeom prst="rect">
            <a:avLst/>
          </a:prstGeom>
        </p:spPr>
      </p:pic>
      <p:pic>
        <p:nvPicPr>
          <p:cNvPr id="20" name="для каких тран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6715140" y="571480"/>
            <a:ext cx="519114" cy="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2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5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2959809"/>
            <a:ext cx="1306195" cy="67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2181" y="2959809"/>
            <a:ext cx="26035" cy="2865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Разделительная полос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6" y="3372559"/>
            <a:ext cx="1384935" cy="74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Обочин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4006289"/>
            <a:ext cx="1358265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Тротуар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46" y="4591124"/>
            <a:ext cx="1388745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c.pics.livejournal.com/bodybuilder2007/13860543/80110/80110_origina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5123889"/>
            <a:ext cx="1316990" cy="87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https://www.alllessons.ru/wp-content/uploads/files/hello_html_1374421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30" y="2958538"/>
            <a:ext cx="1832833" cy="2702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80095" y="771294"/>
            <a:ext cx="50059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Для каких транспортных средств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и участников дорожного движения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предназначены элементы дороги?</a:t>
            </a:r>
            <a:endParaRPr lang="ru-RU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Скругленный прямоугольник 14">
            <a:hlinkClick r:id="rId11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16546" y="3378918"/>
            <a:ext cx="741017" cy="7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5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2959809"/>
            <a:ext cx="1306195" cy="67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2181" y="2959809"/>
            <a:ext cx="26035" cy="2865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Разделительная полос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6" y="3372559"/>
            <a:ext cx="1384935" cy="74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Обочин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4006289"/>
            <a:ext cx="1358265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Тротуар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46" y="4591124"/>
            <a:ext cx="1388745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c.pics.livejournal.com/bodybuilder2007/13860543/80110/80110_origina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5123889"/>
            <a:ext cx="1316990" cy="87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https://www.alllessons.ru/wp-content/uploads/files/hello_html_1374421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30" y="2958538"/>
            <a:ext cx="1832833" cy="2702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80095" y="771294"/>
            <a:ext cx="50059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Для каких транспортных средств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и участников дорожного движения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предназначены элементы дороги?</a:t>
            </a:r>
            <a:endParaRPr lang="ru-RU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Скругленный прямоугольник 14">
            <a:hlinkClick r:id="rId11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78301" y="4021543"/>
            <a:ext cx="741017" cy="7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5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2959809"/>
            <a:ext cx="1306195" cy="67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2181" y="2959809"/>
            <a:ext cx="26035" cy="2865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Разделительная полос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6" y="3372559"/>
            <a:ext cx="1384935" cy="74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Обочин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4006289"/>
            <a:ext cx="1358265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Тротуар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46" y="4591124"/>
            <a:ext cx="1388745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c.pics.livejournal.com/bodybuilder2007/13860543/80110/80110_origina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5123889"/>
            <a:ext cx="1316990" cy="87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https://www.alllessons.ru/wp-content/uploads/files/hello_html_1374421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30" y="2958538"/>
            <a:ext cx="1832833" cy="2702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80095" y="771294"/>
            <a:ext cx="50059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Для каких транспортных средств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и участников дорожного движения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предназначены элементы дороги?</a:t>
            </a:r>
            <a:endParaRPr lang="ru-RU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Скругленный прямоугольник 14">
            <a:hlinkClick r:id="rId11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31876" y="5210450"/>
            <a:ext cx="741017" cy="7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5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2959809"/>
            <a:ext cx="1306195" cy="67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2181" y="2959809"/>
            <a:ext cx="26035" cy="2865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Разделительная полос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6" y="3372559"/>
            <a:ext cx="1384935" cy="74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Обочин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4006289"/>
            <a:ext cx="1358265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Тротуар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46" y="4591124"/>
            <a:ext cx="1388745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c.pics.livejournal.com/bodybuilder2007/13860543/80110/80110_origina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5123889"/>
            <a:ext cx="1316990" cy="87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https://www.alllessons.ru/wp-content/uploads/files/hello_html_1374421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30" y="2958538"/>
            <a:ext cx="1832833" cy="2702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80095" y="771294"/>
            <a:ext cx="50059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Для каких транспортных средств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и участников дорожного движения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предназначены элементы дороги?</a:t>
            </a:r>
            <a:endParaRPr lang="ru-RU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Скругленный прямоугольник 14">
            <a:hlinkClick r:id="rId11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94" b="97311" l="4022" r="96522">
                        <a14:foregroundMark x1="66522" y1="23506" x2="66522" y2="23506"/>
                        <a14:foregroundMark x1="41848" y1="21215" x2="41848" y2="2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4975" y="4184100"/>
            <a:ext cx="1330309" cy="14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5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">
            <a:hlinkClick r:id="rId4" action="ppaction://hlinksldjump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2959809"/>
            <a:ext cx="1306195" cy="67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2181" y="2959809"/>
            <a:ext cx="26035" cy="2865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Разделительная полоса">
            <a:hlinkClick r:id="rId6" action="ppaction://hlinksldjump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6" y="3372559"/>
            <a:ext cx="1384935" cy="74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Обочина">
            <a:hlinkClick r:id="rId8" action="ppaction://hlinksldjump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4006289"/>
            <a:ext cx="1358265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Тротуар">
            <a:hlinkClick r:id="rId10" action="ppaction://hlinksldjump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46" y="4591124"/>
            <a:ext cx="1388745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c.pics.livejournal.com/bodybuilder2007/13860543/80110/80110_original.jpg">
            <a:hlinkClick r:id="rId12" action="ppaction://hlinksldjump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5123889"/>
            <a:ext cx="1316990" cy="87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2463" y="771426"/>
            <a:ext cx="56721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Какие элементы дороги предназначены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для этого транспортного средства?</a:t>
            </a:r>
            <a:endParaRPr lang="ru-RU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Скругленный прямоугольник 14">
            <a:hlinkClick r:id="rId16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начало</a:t>
            </a:r>
            <a:endParaRPr lang="ru-RU" b="1" dirty="0"/>
          </a:p>
        </p:txBody>
      </p:sp>
      <p:pic>
        <p:nvPicPr>
          <p:cNvPr id="19" name="Рисунок 18" descr="https://im0-tub-ru.yandex.net/i?id=a3a09221c3fd8192f67ecf709cd84c68-l&amp;n=1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84" y="3264309"/>
            <a:ext cx="2799486" cy="1859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какие элементы пред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6715140" y="500042"/>
            <a:ext cx="571504" cy="5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2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5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2959809"/>
            <a:ext cx="1306195" cy="67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2181" y="2959809"/>
            <a:ext cx="26035" cy="2865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Разделительная полос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6" y="3372559"/>
            <a:ext cx="1384935" cy="74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Обочин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4006289"/>
            <a:ext cx="1358265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Тротуар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46" y="4591124"/>
            <a:ext cx="1388745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c.pics.livejournal.com/bodybuilder2007/13860543/80110/80110_origina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5123889"/>
            <a:ext cx="1316990" cy="87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2463" y="771426"/>
            <a:ext cx="56721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Какие элементы дороги предназначены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для этого транспортного средства?</a:t>
            </a:r>
            <a:endParaRPr lang="ru-RU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19" name="Рисунок 18" descr="https://im0-tub-ru.yandex.net/i?id=a3a09221c3fd8192f67ecf709cd84c68-l&amp;n=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84" y="3264309"/>
            <a:ext cx="2799486" cy="1859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31489" y="2939637"/>
            <a:ext cx="741017" cy="7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5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2959809"/>
            <a:ext cx="1306195" cy="67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2181" y="2959809"/>
            <a:ext cx="26035" cy="2865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Разделительная полоса">
            <a:hlinkClick r:id="rId4" action="ppaction://hlinksldjump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6" y="3372559"/>
            <a:ext cx="1384935" cy="74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Обочин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4006289"/>
            <a:ext cx="1358265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Тротуар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46" y="4591124"/>
            <a:ext cx="1388745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c.pics.livejournal.com/bodybuilder2007/13860543/80110/80110_original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5123889"/>
            <a:ext cx="1316990" cy="87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2463" y="771426"/>
            <a:ext cx="56721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Какие элементы дороги предназначены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для этого транспортного средства?</a:t>
            </a:r>
            <a:endParaRPr lang="ru-RU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Скругленный прямоугольник 14">
            <a:hlinkClick r:id="rId11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19" name="Рисунок 18" descr="https://im0-tub-ru.yandex.net/i?id=a3a09221c3fd8192f67ecf709cd84c68-l&amp;n=1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84" y="3264309"/>
            <a:ext cx="2799486" cy="1859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78301" y="4021543"/>
            <a:ext cx="741017" cy="7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58726" y="2780928"/>
            <a:ext cx="6878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Дорога и ее элементы</a:t>
            </a:r>
            <a:endParaRPr lang="ru-RU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1259632" y="4869160"/>
            <a:ext cx="1872208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Задание №1</a:t>
            </a:r>
            <a:endParaRPr lang="ru-RU" b="1" dirty="0"/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3562057" y="4884986"/>
            <a:ext cx="1872208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Задание №2</a:t>
            </a:r>
            <a:endParaRPr lang="ru-RU" b="1" dirty="0"/>
          </a:p>
        </p:txBody>
      </p:sp>
      <p:sp>
        <p:nvSpPr>
          <p:cNvPr id="11" name="Скругленный прямоугольник 10">
            <a:hlinkClick r:id="rId8" action="ppaction://hlinksldjump"/>
          </p:cNvPr>
          <p:cNvSpPr/>
          <p:nvPr/>
        </p:nvSpPr>
        <p:spPr>
          <a:xfrm>
            <a:off x="5891465" y="4884986"/>
            <a:ext cx="1872208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Задание №3</a:t>
            </a:r>
            <a:endParaRPr lang="ru-RU" b="1" dirty="0"/>
          </a:p>
        </p:txBody>
      </p:sp>
      <p:sp>
        <p:nvSpPr>
          <p:cNvPr id="12" name="Скругленный прямоугольник 11">
            <a:hlinkClick r:id="rId9" action="ppaction://hlinksldjump"/>
          </p:cNvPr>
          <p:cNvSpPr/>
          <p:nvPr/>
        </p:nvSpPr>
        <p:spPr>
          <a:xfrm>
            <a:off x="3617422" y="5934017"/>
            <a:ext cx="1872208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Задание №4</a:t>
            </a:r>
            <a:endParaRPr lang="ru-RU" b="1" dirty="0"/>
          </a:p>
        </p:txBody>
      </p:sp>
      <p:pic>
        <p:nvPicPr>
          <p:cNvPr id="13" name="дорога и элементы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6643702" y="500042"/>
            <a:ext cx="571504" cy="5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9326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5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2959809"/>
            <a:ext cx="1306195" cy="67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2181" y="2959809"/>
            <a:ext cx="26035" cy="2865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Разделительная полос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6" y="3372559"/>
            <a:ext cx="1384935" cy="74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Обочин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4006289"/>
            <a:ext cx="1358265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Тротуар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46" y="4591124"/>
            <a:ext cx="1388745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c.pics.livejournal.com/bodybuilder2007/13860543/80110/80110_origina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5123889"/>
            <a:ext cx="1316990" cy="87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2463" y="771426"/>
            <a:ext cx="56721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Какие элементы дороги предназначены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для этого транспортного средства?</a:t>
            </a:r>
            <a:endParaRPr lang="ru-RU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11" action="ppaction://hlinksldjump"/>
              </a:rPr>
              <a:t>ЕЩЕ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19" name="Рисунок 18" descr="https://im0-tub-ru.yandex.net/i?id=a3a09221c3fd8192f67ecf709cd84c68-l&amp;n=1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84" y="3264309"/>
            <a:ext cx="2799486" cy="1859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07311" y="3388318"/>
            <a:ext cx="741017" cy="7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5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2959809"/>
            <a:ext cx="1306195" cy="67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2181" y="2959809"/>
            <a:ext cx="26035" cy="2865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Разделительная полос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6" y="3372559"/>
            <a:ext cx="1384935" cy="74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Обочин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4006289"/>
            <a:ext cx="1358265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Тротуар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46" y="4591124"/>
            <a:ext cx="1388745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c.pics.livejournal.com/bodybuilder2007/13860543/80110/80110_origina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5123889"/>
            <a:ext cx="1316990" cy="87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2463" y="771426"/>
            <a:ext cx="56721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Какие элементы дороги предназначены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для этого транспортного средства?</a:t>
            </a:r>
            <a:endParaRPr lang="ru-RU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19" name="Рисунок 18" descr="https://im0-tub-ru.yandex.net/i?id=a3a09221c3fd8192f67ecf709cd84c68-l&amp;n=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84" y="3264309"/>
            <a:ext cx="2799486" cy="1859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20617" y="4634000"/>
            <a:ext cx="741017" cy="7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5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2959809"/>
            <a:ext cx="1306195" cy="67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2181" y="2959809"/>
            <a:ext cx="26035" cy="2865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Разделительная полос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6" y="3372559"/>
            <a:ext cx="1384935" cy="74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Обочин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4006289"/>
            <a:ext cx="1358265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Тротуар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46" y="4591124"/>
            <a:ext cx="1388745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c.pics.livejournal.com/bodybuilder2007/13860543/80110/80110_origina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5123889"/>
            <a:ext cx="1316990" cy="87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2463" y="771426"/>
            <a:ext cx="56721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Какие элементы дороги предназначены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для этого транспортного средства?</a:t>
            </a:r>
            <a:endParaRPr lang="ru-RU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19" name="Рисунок 18" descr="https://im0-tub-ru.yandex.net/i?id=a3a09221c3fd8192f67ecf709cd84c68-l&amp;n=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84" y="3264309"/>
            <a:ext cx="2799486" cy="1859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94" b="97311" l="4022" r="96522">
                        <a14:foregroundMark x1="66522" y1="23506" x2="66522" y2="23506"/>
                        <a14:foregroundMark x1="41848" y1="21215" x2="41848" y2="2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642" y="4737025"/>
            <a:ext cx="1330309" cy="14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">
            <a:hlinkClick r:id="rId4" action="ppaction://hlinksldjump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2959809"/>
            <a:ext cx="1306195" cy="67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2181" y="2959809"/>
            <a:ext cx="26035" cy="2865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Разделительная полоса">
            <a:hlinkClick r:id="rId6" action="ppaction://hlinksldjump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6" y="3372559"/>
            <a:ext cx="1384935" cy="74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Обочина">
            <a:hlinkClick r:id="rId8" action="ppaction://hlinksldjump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4006289"/>
            <a:ext cx="1358265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Тротуар">
            <a:hlinkClick r:id="rId10" action="ppaction://hlinksldjump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46" y="4591124"/>
            <a:ext cx="1388745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c.pics.livejournal.com/bodybuilder2007/13860543/80110/80110_original.jpg">
            <a:hlinkClick r:id="rId12" action="ppaction://hlinksldjump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5123889"/>
            <a:ext cx="1316990" cy="87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2463" y="771426"/>
            <a:ext cx="56721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Какие элементы дороги предназначены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для этого транспортного средства?</a:t>
            </a:r>
            <a:endParaRPr lang="ru-RU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Скругленный прямоугольник 14">
            <a:hlinkClick r:id="rId16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начало</a:t>
            </a:r>
            <a:endParaRPr lang="ru-RU" b="1" dirty="0"/>
          </a:p>
        </p:txBody>
      </p:sp>
      <p:pic>
        <p:nvPicPr>
          <p:cNvPr id="21" name="Рисунок 20" descr="https://xn--80abefga3clhbp2a.xn--p1ai/wp-content/uploads/2019/10/2016-volkswagen-golf-r-4-door-hb-man-angular-front-exterior-view_100572254_h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000372"/>
            <a:ext cx="2343105" cy="197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какие элементы пред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6643702" y="500042"/>
            <a:ext cx="519114" cy="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5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2959809"/>
            <a:ext cx="1306195" cy="67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2181" y="2959809"/>
            <a:ext cx="26035" cy="2865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Разделительная полос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6" y="3372559"/>
            <a:ext cx="1384935" cy="74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Обочин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4006289"/>
            <a:ext cx="1358265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Тротуар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46" y="4591124"/>
            <a:ext cx="1388745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c.pics.livejournal.com/bodybuilder2007/13860543/80110/80110_origina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5123889"/>
            <a:ext cx="1316990" cy="87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2463" y="771426"/>
            <a:ext cx="56721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Какие элементы дороги предназначены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для этого транспортного средства?</a:t>
            </a:r>
            <a:endParaRPr lang="ru-RU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94" b="97311" l="4022" r="96522">
                        <a14:foregroundMark x1="66522" y1="23506" x2="66522" y2="23506"/>
                        <a14:foregroundMark x1="41848" y1="21215" x2="41848" y2="2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6841" y="2400111"/>
            <a:ext cx="1330309" cy="1451772"/>
          </a:xfrm>
          <a:prstGeom prst="rect">
            <a:avLst/>
          </a:prstGeom>
        </p:spPr>
      </p:pic>
      <p:pic>
        <p:nvPicPr>
          <p:cNvPr id="21" name="Рисунок 20" descr="https://xn--80abefga3clhbp2a.xn--p1ai/wp-content/uploads/2019/10/2016-volkswagen-golf-r-4-door-hb-man-angular-front-exterior-view_100572254_h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11" y="2987862"/>
            <a:ext cx="2343105" cy="197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26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5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2959809"/>
            <a:ext cx="1306195" cy="67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2181" y="2959809"/>
            <a:ext cx="26035" cy="2865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Разделительная полос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6" y="3372559"/>
            <a:ext cx="1384935" cy="74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Обочин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4006289"/>
            <a:ext cx="1358265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Тротуар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46" y="4591124"/>
            <a:ext cx="1388745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c.pics.livejournal.com/bodybuilder2007/13860543/80110/80110_origina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5123889"/>
            <a:ext cx="1316990" cy="87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2463" y="771426"/>
            <a:ext cx="56721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Какие элементы дороги предназначены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для этого транспортного средства?</a:t>
            </a:r>
            <a:endParaRPr lang="ru-RU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94" b="97311" l="4022" r="96522">
                        <a14:foregroundMark x1="66522" y1="23506" x2="66522" y2="23506"/>
                        <a14:foregroundMark x1="41848" y1="21215" x2="41848" y2="2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3677" y="3542333"/>
            <a:ext cx="1330309" cy="1451772"/>
          </a:xfrm>
          <a:prstGeom prst="rect">
            <a:avLst/>
          </a:prstGeom>
        </p:spPr>
      </p:pic>
      <p:pic>
        <p:nvPicPr>
          <p:cNvPr id="21" name="Рисунок 20" descr="https://xn--80abefga3clhbp2a.xn--p1ai/wp-content/uploads/2019/10/2016-volkswagen-golf-r-4-door-hb-man-angular-front-exterior-view_100572254_h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11" y="2987862"/>
            <a:ext cx="2343105" cy="197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2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5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2959809"/>
            <a:ext cx="1306195" cy="67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2181" y="2959809"/>
            <a:ext cx="26035" cy="2865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Разделительная полос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6" y="3372559"/>
            <a:ext cx="1384935" cy="74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Обочин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4006289"/>
            <a:ext cx="1358265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Тротуар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46" y="4591124"/>
            <a:ext cx="1388745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c.pics.livejournal.com/bodybuilder2007/13860543/80110/80110_origina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5123889"/>
            <a:ext cx="1316990" cy="87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2463" y="771426"/>
            <a:ext cx="56721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Какие элементы дороги предназначены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для этого транспортного средства?</a:t>
            </a:r>
            <a:endParaRPr lang="ru-RU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94" b="97311" l="4022" r="96522">
                        <a14:foregroundMark x1="66522" y1="23506" x2="66522" y2="23506"/>
                        <a14:foregroundMark x1="41848" y1="21215" x2="41848" y2="2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015" y="2954567"/>
            <a:ext cx="1330309" cy="1451772"/>
          </a:xfrm>
          <a:prstGeom prst="rect">
            <a:avLst/>
          </a:prstGeom>
        </p:spPr>
      </p:pic>
      <p:pic>
        <p:nvPicPr>
          <p:cNvPr id="21" name="Рисунок 20" descr="https://xn--80abefga3clhbp2a.xn--p1ai/wp-content/uploads/2019/10/2016-volkswagen-golf-r-4-door-hb-man-angular-front-exterior-view_100572254_h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11" y="2987862"/>
            <a:ext cx="2343105" cy="197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40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5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2959809"/>
            <a:ext cx="1306195" cy="67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2181" y="2959809"/>
            <a:ext cx="26035" cy="2865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Разделительная полос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6" y="3372559"/>
            <a:ext cx="1384935" cy="74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Обочин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4006289"/>
            <a:ext cx="1358265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Тротуар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46" y="4591124"/>
            <a:ext cx="1388745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c.pics.livejournal.com/bodybuilder2007/13860543/80110/80110_origina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5123889"/>
            <a:ext cx="1316990" cy="87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2463" y="771426"/>
            <a:ext cx="56721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Какие элементы дороги предназначены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для этого транспортного средства?</a:t>
            </a:r>
            <a:endParaRPr lang="ru-RU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21" name="Рисунок 20" descr="https://xn--80abefga3clhbp2a.xn--p1ai/wp-content/uploads/2019/10/2016-volkswagen-golf-r-4-door-hb-man-angular-front-exterior-view_100572254_h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11" y="2987862"/>
            <a:ext cx="2343105" cy="197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20617" y="4634000"/>
            <a:ext cx="741017" cy="7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5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езжая част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2959809"/>
            <a:ext cx="1306195" cy="67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12181" y="2959809"/>
            <a:ext cx="26035" cy="2865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Разделительная полос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6" y="3372559"/>
            <a:ext cx="1384935" cy="745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Обочин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4006289"/>
            <a:ext cx="1358265" cy="74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Тротуар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46" y="4591124"/>
            <a:ext cx="1388745" cy="826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https://ic.pics.livejournal.com/bodybuilder2007/13860543/80110/80110_origina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6" y="5123889"/>
            <a:ext cx="1316990" cy="878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2463" y="771426"/>
            <a:ext cx="56721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Какие элементы дороги предназначены 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для этого транспортного средства?</a:t>
            </a:r>
            <a:endParaRPr lang="ru-RU" sz="2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21" name="Рисунок 20" descr="https://xn--80abefga3clhbp2a.xn--p1ai/wp-content/uploads/2019/10/2016-volkswagen-golf-r-4-door-hb-man-angular-front-exterior-view_100572254_h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11" y="2987862"/>
            <a:ext cx="2343105" cy="1974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41465" y="5188125"/>
            <a:ext cx="741017" cy="7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213967" y="771426"/>
            <a:ext cx="21291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Составь слово</a:t>
            </a:r>
            <a:endParaRPr lang="ru-RU" sz="2400" b="1" cap="none" spc="0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 начало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3986442"/>
            <a:ext cx="1008112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51720" y="3986442"/>
            <a:ext cx="1008112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47864" y="3986442"/>
            <a:ext cx="1008112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44008" y="3986442"/>
            <a:ext cx="1008112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940152" y="4005064"/>
            <a:ext cx="1008112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218442" y="3986442"/>
            <a:ext cx="1008112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787487"/>
            <a:ext cx="651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25062" y="2510166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49370" y="1869991"/>
            <a:ext cx="484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Г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68989" y="2591923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97328" y="2007353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68045" y="2469018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0" name="составь слово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715140" y="500042"/>
            <a:ext cx="590552" cy="5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5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0955 0.308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04427 0.209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231 L 3.88889E-6 0.1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04618 0.2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0625 L 0.3698 0.296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34358 0.276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0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6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86644" y="214290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pic>
        <p:nvPicPr>
          <p:cNvPr id="9" name="Рисунок 8" descr="https://www.culture.ru/storage/images/fd32c5f6284a90c175e1a0c93fb244c8/e45a3b463a1100ba13f7d565ccc2b8e6.jpeg">
            <a:hlinkClick r:id="rId6" action="ppaction://hlinksldjump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5" y="2348881"/>
            <a:ext cx="2233735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Дорога">
            <a:hlinkClick r:id="rId8" action="ppaction://hlinksldjump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5" y="4293096"/>
            <a:ext cx="2233735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Мост">
            <a:hlinkClick r:id="rId10" action="ppaction://hlinksldjump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3081"/>
            <a:ext cx="2304256" cy="1589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Рисунок 1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4293096"/>
            <a:ext cx="2304256" cy="1376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129887" y="827470"/>
            <a:ext cx="47239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Что является дорогой?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4" name="Скругленный прямоугольник 13">
            <a:hlinkClick r:id="rId14" action="ppaction://hlinksldjump"/>
          </p:cNvPr>
          <p:cNvSpPr/>
          <p:nvPr/>
        </p:nvSpPr>
        <p:spPr>
          <a:xfrm>
            <a:off x="6516216" y="5949280"/>
            <a:ext cx="2127910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начало</a:t>
            </a:r>
            <a:endParaRPr lang="ru-RU" b="1" dirty="0"/>
          </a:p>
        </p:txBody>
      </p:sp>
      <p:pic>
        <p:nvPicPr>
          <p:cNvPr id="15" name="что является доро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6643702" y="428604"/>
            <a:ext cx="804866" cy="8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9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pic>
        <p:nvPicPr>
          <p:cNvPr id="9" name="Рисунок 8" descr="https://www.culture.ru/storage/images/fd32c5f6284a90c175e1a0c93fb244c8/e45a3b463a1100ba13f7d565ccc2b8e6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5" y="2348881"/>
            <a:ext cx="2233735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Дорог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5" y="4293096"/>
            <a:ext cx="2233735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Мост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3081"/>
            <a:ext cx="2304256" cy="1589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4293096"/>
            <a:ext cx="2304256" cy="1376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129887" y="827470"/>
            <a:ext cx="47239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Что является дорогой?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94" b="97311" l="4022" r="96522">
                        <a14:foregroundMark x1="66522" y1="23506" x2="66522" y2="23506"/>
                        <a14:foregroundMark x1="41848" y1="21215" x2="41848" y2="2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9857" y="2439989"/>
            <a:ext cx="1330309" cy="1451772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11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559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pic>
        <p:nvPicPr>
          <p:cNvPr id="9" name="Рисунок 8" descr="https://www.culture.ru/storage/images/fd32c5f6284a90c175e1a0c93fb244c8/e45a3b463a1100ba13f7d565ccc2b8e6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5" y="2348881"/>
            <a:ext cx="2233735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Дорог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5" y="4293096"/>
            <a:ext cx="2233735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Мост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3081"/>
            <a:ext cx="2304256" cy="1589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4293096"/>
            <a:ext cx="2304256" cy="1376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129887" y="827470"/>
            <a:ext cx="47239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Что является дорогой?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94" b="97311" l="4022" r="96522">
                        <a14:foregroundMark x1="66522" y1="23506" x2="66522" y2="23506"/>
                        <a14:foregroundMark x1="41848" y1="21215" x2="41848" y2="2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2909" y="2385161"/>
            <a:ext cx="1330309" cy="1451772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11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08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pic>
        <p:nvPicPr>
          <p:cNvPr id="9" name="Рисунок 8" descr="https://www.culture.ru/storage/images/fd32c5f6284a90c175e1a0c93fb244c8/e45a3b463a1100ba13f7d565ccc2b8e6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5" y="2348881"/>
            <a:ext cx="2233735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Дорог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5" y="4293096"/>
            <a:ext cx="2233735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Мост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3081"/>
            <a:ext cx="2304256" cy="1589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4293096"/>
            <a:ext cx="2304256" cy="1376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129887" y="827470"/>
            <a:ext cx="47239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Что является дорогой?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94" b="97311" l="4022" r="96522">
                        <a14:foregroundMark x1="66522" y1="23506" x2="66522" y2="23506"/>
                        <a14:foregroundMark x1="41848" y1="21215" x2="41848" y2="21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6752" y="4180963"/>
            <a:ext cx="1330309" cy="1451772"/>
          </a:xfrm>
          <a:prstGeom prst="rect">
            <a:avLst/>
          </a:prstGeom>
        </p:spPr>
      </p:pic>
      <p:sp>
        <p:nvSpPr>
          <p:cNvPr id="14" name="Скругленный прямоугольник 13">
            <a:hlinkClick r:id="rId11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702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pic>
        <p:nvPicPr>
          <p:cNvPr id="9" name="Рисунок 8" descr="https://www.culture.ru/storage/images/fd32c5f6284a90c175e1a0c93fb244c8/e45a3b463a1100ba13f7d565ccc2b8e6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5" y="2348881"/>
            <a:ext cx="2233735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Дорог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5" y="4293096"/>
            <a:ext cx="2233735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Мост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3081"/>
            <a:ext cx="2304256" cy="1589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4293096"/>
            <a:ext cx="2304256" cy="1376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129887" y="827470"/>
            <a:ext cx="47239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Что является дорогой?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4" name="Скругленный прямоугольник 13">
            <a:hlinkClick r:id="rId9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195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pic>
        <p:nvPicPr>
          <p:cNvPr id="9" name="Рисунок 8" descr="https://www.culture.ru/storage/images/fd32c5f6284a90c175e1a0c93fb244c8/e45a3b463a1100ba13f7d565ccc2b8e6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5" y="2348881"/>
            <a:ext cx="2233735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Дорог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5" y="4293096"/>
            <a:ext cx="2233735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Мост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3081"/>
            <a:ext cx="2304256" cy="1589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4293096"/>
            <a:ext cx="2304256" cy="1376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129887" y="827470"/>
            <a:ext cx="47239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Что является дорогой?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4" name="Скругленный прямоугольник 13">
            <a:hlinkClick r:id="rId9" action="ppaction://hlinksldjump"/>
          </p:cNvPr>
          <p:cNvSpPr/>
          <p:nvPr/>
        </p:nvSpPr>
        <p:spPr>
          <a:xfrm>
            <a:off x="6660232" y="5877272"/>
            <a:ext cx="2026568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ЕЩЕ!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92402" y="4421510"/>
            <a:ext cx="1111323" cy="11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пдд детский сад | учебные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2" cy="68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селые человечки картинки для детей (53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60864" b="19829"/>
          <a:stretch/>
        </p:blipFill>
        <p:spPr bwMode="auto">
          <a:xfrm>
            <a:off x="7231069" y="116632"/>
            <a:ext cx="1413057" cy="235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099855" y="263962"/>
            <a:ext cx="1088540" cy="1091952"/>
          </a:xfrm>
          <a:prstGeom prst="rect">
            <a:avLst/>
          </a:prstGeom>
        </p:spPr>
      </p:pic>
      <p:pic>
        <p:nvPicPr>
          <p:cNvPr id="9" name="Рисунок 8" descr="https://www.culture.ru/storage/images/fd32c5f6284a90c175e1a0c93fb244c8/e45a3b463a1100ba13f7d565ccc2b8e6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5" y="2348881"/>
            <a:ext cx="2233735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Дорог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45" y="4293096"/>
            <a:ext cx="2233735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Мост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3081"/>
            <a:ext cx="2304256" cy="1589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4293096"/>
            <a:ext cx="2304256" cy="1376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129887" y="827470"/>
            <a:ext cx="47239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Что является дорогой?</a:t>
            </a:r>
            <a:endParaRPr lang="ru-RU" sz="3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01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285</Words>
  <Application>Microsoft Office PowerPoint</Application>
  <PresentationFormat>Экран (4:3)</PresentationFormat>
  <Paragraphs>88</Paragraphs>
  <Slides>29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</vt:lpstr>
      <vt:lpstr>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46</cp:revision>
  <dcterms:created xsi:type="dcterms:W3CDTF">2022-12-06T06:26:11Z</dcterms:created>
  <dcterms:modified xsi:type="dcterms:W3CDTF">2022-12-15T15:02:32Z</dcterms:modified>
</cp:coreProperties>
</file>